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359" r:id="rId4"/>
    <p:sldId id="360" r:id="rId5"/>
    <p:sldId id="348" r:id="rId6"/>
    <p:sldId id="349" r:id="rId7"/>
    <p:sldId id="354" r:id="rId8"/>
    <p:sldId id="358" r:id="rId9"/>
    <p:sldId id="355" r:id="rId10"/>
    <p:sldId id="356" r:id="rId11"/>
    <p:sldId id="3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D36E67-0185-4B2E-83D9-13C3BF8DD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6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vgv_hCts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/>
          <a:lstStyle/>
          <a:p>
            <a:r>
              <a:rPr lang="en-US" dirty="0" smtClean="0"/>
              <a:t>The Serengeti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5821363"/>
          </a:xfrm>
        </p:spPr>
        <p:txBody>
          <a:bodyPr/>
          <a:lstStyle/>
          <a:p>
            <a:endParaRPr lang="en-US" sz="2000" b="1"/>
          </a:p>
          <a:p>
            <a:r>
              <a:rPr lang="en-US" sz="2000" b="1"/>
              <a:t>Cape Buffalo:</a:t>
            </a:r>
            <a:r>
              <a:rPr lang="en-US"/>
              <a:t> </a:t>
            </a:r>
            <a:r>
              <a:rPr lang="en-US" sz="2000"/>
              <a:t>the buffalo has been one of Africa’s most successful large mammals the cape buffalo lives throughout sub-Saharan Africa</a:t>
            </a:r>
            <a:r>
              <a:rPr lang="en-US" sz="2000" i="1"/>
              <a:t>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69281">
            <a:off x="228600" y="2286000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1469">
            <a:off x="2971800" y="1905000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278313"/>
            <a:ext cx="30480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48707">
            <a:off x="5791200" y="4114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85952">
            <a:off x="5943600" y="1828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Serengeti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the video plays, take notes on interesting facts presented in the film. You will be required to write a brief summary of the video as an in-class assignment. </a:t>
            </a:r>
          </a:p>
          <a:p>
            <a:r>
              <a:rPr lang="en-US" dirty="0" smtClean="0"/>
              <a:t>Topics to take notes on</a:t>
            </a:r>
          </a:p>
          <a:p>
            <a:pPr lvl="1"/>
            <a:r>
              <a:rPr lang="en-US" dirty="0" smtClean="0"/>
              <a:t>Types of animals</a:t>
            </a:r>
          </a:p>
          <a:p>
            <a:pPr lvl="1"/>
            <a:r>
              <a:rPr lang="en-US" dirty="0" smtClean="0"/>
              <a:t>Animal migrations (why and where)</a:t>
            </a:r>
          </a:p>
          <a:p>
            <a:pPr lvl="1"/>
            <a:r>
              <a:rPr lang="en-US" dirty="0" smtClean="0"/>
              <a:t>Human life in the Serengeti</a:t>
            </a:r>
          </a:p>
          <a:p>
            <a:pPr lvl="1"/>
            <a:r>
              <a:rPr lang="en-US" dirty="0" smtClean="0"/>
              <a:t>The Serengeti today</a:t>
            </a:r>
          </a:p>
          <a:p>
            <a:r>
              <a:rPr lang="en-US" dirty="0" smtClean="0">
                <a:hlinkClick r:id="rId2"/>
              </a:rPr>
              <a:t>http://www.youtube.com/watch?v=mvgv_hCts40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Bellringer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Define the </a:t>
            </a:r>
            <a:r>
              <a:rPr lang="en-US" dirty="0" smtClean="0">
                <a:solidFill>
                  <a:schemeClr val="bg1"/>
                </a:solidFill>
              </a:rPr>
              <a:t>climate region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u="sng" dirty="0" smtClean="0">
                <a:solidFill>
                  <a:schemeClr val="bg1"/>
                </a:solidFill>
              </a:rPr>
              <a:t>savannah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5720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factors make the climate and landscape of Africa so diverse?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17525" y="273050"/>
            <a:ext cx="42068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E. Polar Climate</a:t>
            </a:r>
            <a:endParaRPr lang="en-US" sz="3600" u="sng" dirty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b="1" dirty="0">
                <a:cs typeface="Times New Roman" pitchFamily="18" charset="0"/>
              </a:rPr>
              <a:t>8-10 months of snow</a:t>
            </a:r>
          </a:p>
          <a:p>
            <a:pPr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Generally </a:t>
            </a:r>
            <a:r>
              <a:rPr lang="en-US" sz="2400" dirty="0">
                <a:cs typeface="Times New Roman" pitchFamily="18" charset="0"/>
              </a:rPr>
              <a:t>underlain by </a:t>
            </a:r>
            <a:r>
              <a:rPr lang="en-US" sz="2400" b="1" dirty="0">
                <a:cs typeface="Times New Roman" pitchFamily="18" charset="0"/>
              </a:rPr>
              <a:t>permafrost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Days are long and temperatures may reach the teens in summer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dirty="0">
                <a:cs typeface="Times New Roman" pitchFamily="18" charset="0"/>
              </a:rPr>
              <a:t> </a:t>
            </a: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http://www.meteoblue.com/public/fileadmin/meteoblue/SPECIALS/meteo_s_cool/Klimazonen/Kalte_Zone/KalteZ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57200"/>
            <a:ext cx="4953000" cy="32818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5052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Times New Roman" pitchFamily="18" charset="0"/>
              </a:rPr>
              <a:t>Vegetation:</a:t>
            </a:r>
            <a:r>
              <a:rPr lang="en-US" sz="2400" dirty="0" smtClean="0"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cs typeface="Times New Roman" pitchFamily="18" charset="0"/>
              </a:rPr>
              <a:t>Stunted sedges, mosses flowering plants and lichen in brief summer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Most rapid </a:t>
            </a:r>
            <a:r>
              <a:rPr lang="en-US" sz="2400" b="1" dirty="0" smtClean="0">
                <a:cs typeface="Times New Roman" pitchFamily="18" charset="0"/>
              </a:rPr>
              <a:t>climate warming</a:t>
            </a:r>
            <a:r>
              <a:rPr lang="en-US" sz="2400" dirty="0" smtClean="0">
                <a:cs typeface="Times New Roman" pitchFamily="18" charset="0"/>
              </a:rPr>
              <a:t> is in this zone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Only in </a:t>
            </a:r>
            <a:r>
              <a:rPr lang="en-US" sz="2400" b="1" dirty="0" smtClean="0">
                <a:cs typeface="Times New Roman" pitchFamily="18" charset="0"/>
              </a:rPr>
              <a:t>northern hemisphere</a:t>
            </a:r>
            <a:r>
              <a:rPr lang="en-US" sz="2400" dirty="0" smtClean="0">
                <a:cs typeface="Times New Roman" pitchFamily="18" charset="0"/>
              </a:rPr>
              <a:t>, except in highlands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3.wikia.nocookie.net/__cb20090302125347/avatar/images/archive/b/ba/20140102121826!Polar_clim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1825" cy="2381250"/>
          </a:xfrm>
          <a:prstGeom prst="rect">
            <a:avLst/>
          </a:prstGeom>
          <a:noFill/>
        </p:spPr>
      </p:pic>
      <p:pic>
        <p:nvPicPr>
          <p:cNvPr id="1028" name="Picture 4" descr="http://madmikesamerica.com/wp-content/uploads/2010/02/polar-be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6300"/>
            <a:ext cx="5032375" cy="3761700"/>
          </a:xfrm>
          <a:prstGeom prst="rect">
            <a:avLst/>
          </a:prstGeom>
          <a:noFill/>
        </p:spPr>
      </p:pic>
      <p:pic>
        <p:nvPicPr>
          <p:cNvPr id="1030" name="Picture 6" descr="http://us3.harunyahya.com/Image/guncelyorumlar/pengui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91000"/>
            <a:ext cx="3352800" cy="2346961"/>
          </a:xfrm>
          <a:prstGeom prst="rect">
            <a:avLst/>
          </a:prstGeom>
          <a:noFill/>
        </p:spPr>
      </p:pic>
      <p:pic>
        <p:nvPicPr>
          <p:cNvPr id="1032" name="Picture 8" descr="http://www.touristmaker.com/images/subarctic/Subarctic-clim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7125" y="0"/>
            <a:ext cx="5476875" cy="387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Serengeti </a:t>
            </a:r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The Serengeti ecosystem is a geographical region located in north-western Tanzania and extends to south-western Kenya .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The Serengeti hosts the largest and longest migration in the world, which is one of the ten natural travel wonders of the world .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The region contains several national parks and game reserves. Serengeti came  from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err="1" smtClean="0">
                <a:solidFill>
                  <a:schemeClr val="bg1"/>
                </a:solidFill>
              </a:rPr>
              <a:t>Maasai</a:t>
            </a:r>
            <a:r>
              <a:rPr lang="en-US" sz="2800" dirty="0" smtClean="0">
                <a:solidFill>
                  <a:schemeClr val="bg1"/>
                </a:solidFill>
              </a:rPr>
              <a:t> language</a:t>
            </a:r>
            <a:r>
              <a:rPr lang="en-US" sz="2800" dirty="0">
                <a:solidFill>
                  <a:schemeClr val="bg1"/>
                </a:solidFill>
              </a:rPr>
              <a:t>, and it means" Endless Plains" 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Around 70 larger mammals and some 500 </a:t>
            </a:r>
            <a:r>
              <a:rPr lang="en-US" sz="2800" dirty="0" smtClean="0">
                <a:solidFill>
                  <a:schemeClr val="bg1"/>
                </a:solidFill>
              </a:rPr>
              <a:t>fauna </a:t>
            </a:r>
            <a:r>
              <a:rPr lang="en-US" sz="2800" dirty="0">
                <a:solidFill>
                  <a:schemeClr val="bg1"/>
                </a:solidFill>
              </a:rPr>
              <a:t>species are found there.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2275" y="142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/>
            </a:r>
            <a:br>
              <a:rPr lang="en-US" b="1">
                <a:solidFill>
                  <a:schemeClr val="tx2"/>
                </a:solidFill>
              </a:rPr>
            </a:b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Serengeti National Park</a:t>
            </a:r>
            <a:endParaRPr lang="en-US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One </a:t>
            </a:r>
            <a:r>
              <a:rPr lang="en-US" dirty="0"/>
              <a:t>of the most celebrated wildlife reserves in the world. </a:t>
            </a:r>
            <a:br>
              <a:rPr lang="en-US" dirty="0"/>
            </a:br>
            <a:r>
              <a:rPr lang="en-US" dirty="0" smtClean="0"/>
              <a:t>Created </a:t>
            </a:r>
            <a:r>
              <a:rPr lang="en-US" dirty="0"/>
              <a:t>to protect the path of the world’s largest movement path, covers nearly 15,000 square kilometers. </a:t>
            </a:r>
            <a:br>
              <a:rPr lang="en-US" dirty="0"/>
            </a:br>
            <a:r>
              <a:rPr lang="en-US" dirty="0" smtClean="0"/>
              <a:t>   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Famous </a:t>
            </a:r>
            <a:r>
              <a:rPr lang="en-US" dirty="0"/>
              <a:t>for its huge concentrations of wildlife, especially the big </a:t>
            </a:r>
            <a:r>
              <a:rPr lang="en-US" dirty="0" smtClean="0"/>
              <a:t>cats, and migration patterns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304800"/>
            <a:ext cx="6172200" cy="3341688"/>
          </a:xfrm>
        </p:spPr>
      </p:pic>
      <p:pic>
        <p:nvPicPr>
          <p:cNvPr id="1331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9930" y="3681792"/>
            <a:ext cx="4038600" cy="2185988"/>
          </a:xfrm>
        </p:spPr>
      </p:pic>
      <p:pic>
        <p:nvPicPr>
          <p:cNvPr id="1331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733800"/>
            <a:ext cx="3505200" cy="189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http://psugeo.org/Africa/African%20UNEP%20Atlas/mara-serengeti-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1520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Big 5 Animals in the Serengeti</a:t>
            </a:r>
            <a:endParaRPr lang="en-US" sz="3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Lions:</a:t>
            </a:r>
            <a:r>
              <a:rPr lang="en-US" sz="2400" dirty="0"/>
              <a:t> male lions are much larger than lion females. A male lion may control a pride and live of it’s hunting successes.                     </a:t>
            </a:r>
          </a:p>
          <a:p>
            <a:endParaRPr lang="en-US" sz="2400" dirty="0"/>
          </a:p>
          <a:p>
            <a:r>
              <a:rPr lang="en-US" sz="2400" b="1" dirty="0"/>
              <a:t>Elephants: </a:t>
            </a:r>
            <a:r>
              <a:rPr lang="en-US" sz="2400" dirty="0"/>
              <a:t>the African elephant is the largest land animal. They weigh as much as four cars.</a:t>
            </a:r>
          </a:p>
          <a:p>
            <a:endParaRPr lang="en-US" sz="2400" dirty="0"/>
          </a:p>
          <a:p>
            <a:r>
              <a:rPr lang="en-US" sz="2400" b="1" dirty="0"/>
              <a:t>Leopards:</a:t>
            </a:r>
            <a:r>
              <a:rPr lang="en-US" sz="2400" dirty="0"/>
              <a:t> leopards are solitary big cats that live all over Africa, while they are not generally a threat humans , they will eat about everything .</a:t>
            </a:r>
          </a:p>
          <a:p>
            <a:endParaRPr lang="en-US" sz="2400" dirty="0"/>
          </a:p>
          <a:p>
            <a:r>
              <a:rPr lang="en-US" sz="2400" b="1" dirty="0"/>
              <a:t>Rhinos:</a:t>
            </a:r>
            <a:r>
              <a:rPr lang="en-US" sz="2400" dirty="0"/>
              <a:t> There are five species of rhinoceros in the world , two of them are found in </a:t>
            </a:r>
            <a:r>
              <a:rPr lang="en-US" sz="2400" dirty="0" smtClean="0"/>
              <a:t>Africa.</a:t>
            </a:r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76001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359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Serengeti</vt:lpstr>
      <vt:lpstr>Bellringer</vt:lpstr>
      <vt:lpstr>Slide 3</vt:lpstr>
      <vt:lpstr>Slide 4</vt:lpstr>
      <vt:lpstr>The Serengeti Region</vt:lpstr>
      <vt:lpstr>Serengeti National Park</vt:lpstr>
      <vt:lpstr>Slide 7</vt:lpstr>
      <vt:lpstr>Slide 8</vt:lpstr>
      <vt:lpstr>Big 5 Animals in the Serengeti</vt:lpstr>
      <vt:lpstr>Slide 10</vt:lpstr>
      <vt:lpstr>Serengeti 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Ccsteacher</cp:lastModifiedBy>
  <cp:revision>173</cp:revision>
  <dcterms:created xsi:type="dcterms:W3CDTF">2013-03-18T17:01:34Z</dcterms:created>
  <dcterms:modified xsi:type="dcterms:W3CDTF">2014-03-18T21:24:45Z</dcterms:modified>
</cp:coreProperties>
</file>