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3" r:id="rId3"/>
    <p:sldId id="339" r:id="rId4"/>
    <p:sldId id="381" r:id="rId5"/>
    <p:sldId id="382" r:id="rId6"/>
    <p:sldId id="386" r:id="rId7"/>
    <p:sldId id="387" r:id="rId8"/>
    <p:sldId id="34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jhIzemLdo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Colonization of North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Why do Americans celebrate Thanksgiving?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territories did the English, French, and Spanish colonize in North America?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3434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New France</a:t>
            </a:r>
            <a:endParaRPr lang="en-US" dirty="0"/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/>
              <a:t>Eastern coast of Canada (Newfoundland)</a:t>
            </a:r>
          </a:p>
          <a:p>
            <a:r>
              <a:rPr lang="en-US" sz="3400" dirty="0" smtClean="0"/>
              <a:t>First settled by French fishers and fur trappers in the early 1500’s</a:t>
            </a:r>
          </a:p>
          <a:p>
            <a:r>
              <a:rPr lang="en-US" sz="3400" dirty="0" smtClean="0"/>
              <a:t>First permanent settlement was Quebec by Samuel de Champlain</a:t>
            </a:r>
          </a:p>
          <a:p>
            <a:r>
              <a:rPr lang="en-US" sz="3400" dirty="0" smtClean="0"/>
              <a:t>Using aid from Natives and water routes, New France spread to the Great Lakes and down the Mississippi River to the port of New Orleans</a:t>
            </a:r>
          </a:p>
          <a:p>
            <a:endParaRPr lang="en-US" dirty="0"/>
          </a:p>
        </p:txBody>
      </p:sp>
      <p:sp>
        <p:nvSpPr>
          <p:cNvPr id="12290" name="AutoShape 2" descr="http://upload.wikimedia.org/wikipedia/commons/b/b0/Nouvelle-France_map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http://upload.wikimedia.org/wikipedia/commons/b/b0/Nouvelle-France_map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4" name="Picture 6" descr="http://upload.wikimedia.org/wikipedia/commons/0/05/Samuel-de-champlain-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572000"/>
            <a:ext cx="1897057" cy="2286000"/>
          </a:xfrm>
          <a:prstGeom prst="rect">
            <a:avLst/>
          </a:prstGeom>
          <a:noFill/>
        </p:spPr>
      </p:pic>
      <p:sp>
        <p:nvSpPr>
          <p:cNvPr id="12296" name="AutoShape 8" descr="http://upload.wikimedia.org/wikipedia/commons/b/b0/Nouvelle-France_map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http://www.newbostonhistoricalsociety.com/cannon/new-france-m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86200"/>
            <a:ext cx="3352800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II. English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657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England established Jamestown, </a:t>
            </a:r>
            <a:r>
              <a:rPr lang="en-US" dirty="0" smtClean="0"/>
              <a:t>Virginia colony </a:t>
            </a:r>
            <a:r>
              <a:rPr lang="en-US" dirty="0" smtClean="0"/>
              <a:t>(1607)</a:t>
            </a:r>
            <a:endParaRPr lang="en-US" dirty="0" smtClean="0"/>
          </a:p>
          <a:p>
            <a:pPr lvl="1"/>
            <a:r>
              <a:rPr lang="en-US" dirty="0" smtClean="0"/>
              <a:t>Very little organized government</a:t>
            </a:r>
          </a:p>
          <a:p>
            <a:pPr lvl="1"/>
            <a:r>
              <a:rPr lang="en-US" dirty="0" smtClean="0"/>
              <a:t>Horrific conditions, 4/5 died of disease, cold weather, attacks by Natives or starvation</a:t>
            </a:r>
          </a:p>
          <a:p>
            <a:r>
              <a:rPr lang="en-US" dirty="0" smtClean="0"/>
              <a:t>Began to thrive later due to the tobacco crop</a:t>
            </a:r>
          </a:p>
          <a:p>
            <a:r>
              <a:rPr lang="en-US" dirty="0" smtClean="0"/>
              <a:t>Pilgrims, Thanksgiving, Religious Freedom at the Plymouth Colony all happened too..</a:t>
            </a:r>
          </a:p>
          <a:p>
            <a:endParaRPr lang="en-US" dirty="0"/>
          </a:p>
        </p:txBody>
      </p:sp>
      <p:pic>
        <p:nvPicPr>
          <p:cNvPr id="11266" name="Picture 2" descr="http://burnpit.legion.org/wp-content/uploads/2010/03/800px-1622_massacre_jamestown_de_Br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572000"/>
            <a:ext cx="3352801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 the next 150 years the English established 12 other colonies south of New France</a:t>
            </a:r>
          </a:p>
          <a:p>
            <a:pPr lvl="1"/>
            <a:r>
              <a:rPr lang="en-US" dirty="0" smtClean="0"/>
              <a:t>Conquered many Dutch settlements</a:t>
            </a:r>
            <a:endParaRPr lang="en-US" dirty="0" smtClean="0"/>
          </a:p>
          <a:p>
            <a:r>
              <a:rPr lang="en-US" dirty="0" smtClean="0"/>
              <a:t>Focused on agriculture</a:t>
            </a:r>
            <a:endParaRPr lang="en-US" dirty="0" smtClean="0"/>
          </a:p>
          <a:p>
            <a:pPr lvl="1"/>
            <a:r>
              <a:rPr lang="en-US" dirty="0" smtClean="0"/>
              <a:t>Plantation</a:t>
            </a:r>
          </a:p>
          <a:p>
            <a:pPr lvl="1"/>
            <a:r>
              <a:rPr lang="en-US" dirty="0" smtClean="0"/>
              <a:t>Slave labor from Africa</a:t>
            </a:r>
          </a:p>
          <a:p>
            <a:r>
              <a:rPr lang="en-US" dirty="0" smtClean="0"/>
              <a:t>Governed loosely by officials from England</a:t>
            </a:r>
          </a:p>
          <a:p>
            <a:r>
              <a:rPr lang="en-US" dirty="0" smtClean="0"/>
              <a:t>Massive trade routes were set up between the colonies, Africa, and Europe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III. Spanish Claims in 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5181600" cy="3276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Included the peninsula of Florida</a:t>
            </a:r>
          </a:p>
          <a:p>
            <a:r>
              <a:rPr lang="en-US" dirty="0" smtClean="0"/>
              <a:t>New Spain spread north from Mexico and into Western US.</a:t>
            </a:r>
          </a:p>
          <a:p>
            <a:r>
              <a:rPr lang="en-US" dirty="0" smtClean="0"/>
              <a:t>Spanish power did begin to fade from the 1500 and 1600s into the 1700s</a:t>
            </a:r>
          </a:p>
          <a:p>
            <a:pPr lvl="1"/>
            <a:r>
              <a:rPr lang="en-US" dirty="0" smtClean="0"/>
              <a:t>Massive inflation due to silver mining</a:t>
            </a:r>
            <a:endParaRPr lang="en-US" dirty="0"/>
          </a:p>
        </p:txBody>
      </p:sp>
      <p:pic>
        <p:nvPicPr>
          <p:cNvPr id="4" name="Picture 10" descr="http://www.worldatlas.com/aatlas/infopage/newf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225" y="2943224"/>
            <a:ext cx="3914775" cy="39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IV. Global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England </a:t>
            </a:r>
            <a:r>
              <a:rPr lang="en-US" dirty="0" smtClean="0"/>
              <a:t>and France emerged as bitter rivals in </a:t>
            </a:r>
            <a:r>
              <a:rPr lang="en-US" dirty="0" smtClean="0"/>
              <a:t>NA</a:t>
            </a:r>
          </a:p>
          <a:p>
            <a:pPr lvl="1"/>
            <a:r>
              <a:rPr lang="en-US" dirty="0" smtClean="0"/>
              <a:t>Grew wealthy as Spain declined</a:t>
            </a:r>
            <a:endParaRPr lang="en-US" dirty="0" smtClean="0"/>
          </a:p>
          <a:p>
            <a:r>
              <a:rPr lang="en-US" dirty="0" smtClean="0"/>
              <a:t>Fought </a:t>
            </a:r>
            <a:r>
              <a:rPr lang="en-US" dirty="0" smtClean="0"/>
              <a:t>battles </a:t>
            </a:r>
            <a:r>
              <a:rPr lang="en-US" dirty="0" smtClean="0"/>
              <a:t>in both Europe and the New World</a:t>
            </a:r>
          </a:p>
          <a:p>
            <a:pPr lvl="1"/>
            <a:r>
              <a:rPr lang="en-US" dirty="0" smtClean="0"/>
              <a:t>French and Indian War</a:t>
            </a:r>
          </a:p>
          <a:p>
            <a:pPr lvl="1"/>
            <a:r>
              <a:rPr lang="en-US" dirty="0" smtClean="0"/>
              <a:t>Fought over land and trade rights</a:t>
            </a:r>
          </a:p>
          <a:p>
            <a:pPr lvl="1"/>
            <a:r>
              <a:rPr lang="en-US" dirty="0" smtClean="0"/>
              <a:t>Many natives were involved</a:t>
            </a:r>
            <a:endParaRPr lang="en-US" dirty="0" smtClean="0"/>
          </a:p>
          <a:p>
            <a:pPr lvl="2"/>
            <a:r>
              <a:rPr lang="en-US" dirty="0" smtClean="0"/>
              <a:t>Assimilate or fight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39624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https://www.youtube.com/watch?v=rjhIzemLdos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76799"/>
          </a:xfrm>
        </p:spPr>
        <p:txBody>
          <a:bodyPr/>
          <a:lstStyle/>
          <a:p>
            <a:r>
              <a:rPr lang="en-US" dirty="0" smtClean="0"/>
              <a:t>What territories did the English, French, and Spanish colonize in North America?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50" y="36127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Homework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304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Colonization of North America</vt:lpstr>
      <vt:lpstr>Bellringer</vt:lpstr>
      <vt:lpstr>I. New France</vt:lpstr>
      <vt:lpstr>II. English Colonies</vt:lpstr>
      <vt:lpstr>Slide 5</vt:lpstr>
      <vt:lpstr>III. Spanish Claims in NA</vt:lpstr>
      <vt:lpstr>IV. Global Competition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200</cp:revision>
  <dcterms:created xsi:type="dcterms:W3CDTF">2013-03-18T17:01:34Z</dcterms:created>
  <dcterms:modified xsi:type="dcterms:W3CDTF">2015-08-13T14:50:02Z</dcterms:modified>
</cp:coreProperties>
</file>